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23" d="100"/>
          <a:sy n="123" d="100"/>
        </p:scale>
        <p:origin x="114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CD51CAF-3676-4BB5-B0E7-6BCEF13109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949FABCF-987C-4B55-AB8F-9822047DE42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E516DFF-B9EF-4ECC-A602-DB8D525FFB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994814-857D-4EE2-8C1C-E844A13BE44C}" type="datetimeFigureOut">
              <a:rPr lang="de-DE" smtClean="0"/>
              <a:t>26.11.2025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61C2BFE9-EEFF-4F2D-B300-8595604F96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55E88737-E55C-4B70-9FFE-5528FF4937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EC3285-F27B-4DEA-8CE9-B52F9402949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966977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C3291AA-C6DA-46BC-ADB6-D5AC9E06BB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84B393AC-9BC1-4A31-B64D-165C9F80D01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CBADFE8-9769-4ECC-BA45-16C5C7D444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994814-857D-4EE2-8C1C-E844A13BE44C}" type="datetimeFigureOut">
              <a:rPr lang="de-DE" smtClean="0"/>
              <a:t>26.11.2025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66BBE89F-D048-4C36-98E7-31F2456225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2CE69876-11B6-4DDF-B877-61622E403F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EC3285-F27B-4DEA-8CE9-B52F9402949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137649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E512C0D9-F112-411A-BA91-AC93D0E269A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270DFBAC-20B3-4625-BD0E-48601E62569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ED0B5C99-3E1A-4CDE-A096-93AB24EE5E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994814-857D-4EE2-8C1C-E844A13BE44C}" type="datetimeFigureOut">
              <a:rPr lang="de-DE" smtClean="0"/>
              <a:t>26.11.2025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7838EAEB-A83D-4306-ADC7-5E38A9AF4D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59461C3B-A5B7-458C-913E-EADB7F454F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EC3285-F27B-4DEA-8CE9-B52F9402949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570283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629DD27-8A54-422F-B6D4-42CCAA70CD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DFA50F51-1048-450D-A7DE-7A38A61738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722E3DC3-C5A0-497E-83BF-8B94E7D000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994814-857D-4EE2-8C1C-E844A13BE44C}" type="datetimeFigureOut">
              <a:rPr lang="de-DE" smtClean="0"/>
              <a:t>26.11.2025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D7AE89B9-96FC-4AD2-9C6B-D30ACC9A46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9FDC7FA8-9183-4D8B-BD93-06B003FE5C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EC3285-F27B-4DEA-8CE9-B52F9402949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635885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D89F1B2-BE7F-47EC-8722-B6344156D2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523CC259-D2C3-4B75-8653-09A2DCDA84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A26FEF33-2548-4DDC-83EA-D4CB32895E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994814-857D-4EE2-8C1C-E844A13BE44C}" type="datetimeFigureOut">
              <a:rPr lang="de-DE" smtClean="0"/>
              <a:t>26.11.2025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59641DF4-F2A7-4254-BC41-A2E00E7076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6D3D370E-7AA0-4A46-865D-5655414607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EC3285-F27B-4DEA-8CE9-B52F9402949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26058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B5FF6FC-B16E-4C40-87C4-CC2211FFBF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6E214EB9-D71A-43BC-94EC-087036ED308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CB9B9EBB-6DAE-4530-8EA9-DB4DD54F689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EEC82728-F780-4CAC-B215-B8F51A95E4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994814-857D-4EE2-8C1C-E844A13BE44C}" type="datetimeFigureOut">
              <a:rPr lang="de-DE" smtClean="0"/>
              <a:t>26.11.2025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39C06212-1639-4E20-AC33-D3B36FC4BA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D53CF033-C569-4A75-9644-2D709B0DB1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EC3285-F27B-4DEA-8CE9-B52F9402949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576425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182FE7D-9944-42EB-93DF-DDF9A855F9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9EB917F7-8728-4992-99A9-7BD496F088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976E2B43-7E91-4C0D-B7EE-AB075969EF5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513E010D-DD42-438E-9E74-7643254FB5C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8541B14B-5A9B-4314-8BB3-CA88F012946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A77B99A2-EC24-4A01-A602-8495EC7017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994814-857D-4EE2-8C1C-E844A13BE44C}" type="datetimeFigureOut">
              <a:rPr lang="de-DE" smtClean="0"/>
              <a:t>26.11.2025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BC7FDB9A-0B90-4C1F-82C8-082D964A2F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29EA3D8C-0C13-4597-BE0C-B109E766F8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EC3285-F27B-4DEA-8CE9-B52F9402949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054262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4AB295D-F5F9-479D-9DCC-6F17FDDBA3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020D1F5F-131C-427B-889E-0DF8BB254D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994814-857D-4EE2-8C1C-E844A13BE44C}" type="datetimeFigureOut">
              <a:rPr lang="de-DE" smtClean="0"/>
              <a:t>26.11.2025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AEF16F42-B942-4594-8077-A1C7A66121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ED71EA32-2B9E-4604-95AF-A4E3397627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EC3285-F27B-4DEA-8CE9-B52F9402949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592931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EE945C6B-F49A-4E96-B1C3-5AB1D7CBC6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994814-857D-4EE2-8C1C-E844A13BE44C}" type="datetimeFigureOut">
              <a:rPr lang="de-DE" smtClean="0"/>
              <a:t>26.11.2025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FB5B2951-E2CE-4D4E-835B-1B9E75514E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FF7430BB-3B8D-4E20-A1E5-FC2BB81B48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EC3285-F27B-4DEA-8CE9-B52F9402949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199898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407BB98-14A0-4C4C-A2CA-A51F66A2AE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63AADEDF-9817-4357-BD6A-0FB6075091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640448EE-F18C-4EF7-BB0A-06772808877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E53A809A-7BB4-4610-A92B-76C73096C8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994814-857D-4EE2-8C1C-E844A13BE44C}" type="datetimeFigureOut">
              <a:rPr lang="de-DE" smtClean="0"/>
              <a:t>26.11.2025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8F55DCC8-F3D1-4572-81DC-F23A87A49D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C0EBD22A-C302-4FD6-A205-E9B143E5F3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EC3285-F27B-4DEA-8CE9-B52F9402949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435119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2ED575C-E0BE-46B8-BC64-83D86C51AC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570F7A5A-73A3-40CA-9366-CAB24F24AF1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D1F5872F-948F-475B-8EB0-6C81DB90546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9A0C8E45-D47D-406F-8034-27315D1551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994814-857D-4EE2-8C1C-E844A13BE44C}" type="datetimeFigureOut">
              <a:rPr lang="de-DE" smtClean="0"/>
              <a:t>26.11.2025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D703A67D-D76B-414B-AD5C-6A0E5D6C48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17B1FEE9-CB8F-47FB-A8E2-C84C73E9F3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EC3285-F27B-4DEA-8CE9-B52F9402949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143082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CE03B808-6C56-46EA-8C77-13DC01658D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DB5CFEC5-A2B5-4723-BB27-BAA4C9A7231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694F00C7-D1BF-417C-AA8D-2E86946036F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994814-857D-4EE2-8C1C-E844A13BE44C}" type="datetimeFigureOut">
              <a:rPr lang="de-DE" smtClean="0"/>
              <a:t>26.11.2025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3448413-6B42-4ACA-A78B-BDBCFD43A45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223E367B-D51E-4D3F-8029-4A2FCE454F8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EC3285-F27B-4DEA-8CE9-B52F9402949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919354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: abgerundete Ecken 3">
            <a:extLst>
              <a:ext uri="{FF2B5EF4-FFF2-40B4-BE49-F238E27FC236}">
                <a16:creationId xmlns:a16="http://schemas.microsoft.com/office/drawing/2014/main" id="{6F35457B-FF77-4552-AD9F-4405BBA4307F}"/>
              </a:ext>
            </a:extLst>
          </p:cNvPr>
          <p:cNvSpPr/>
          <p:nvPr/>
        </p:nvSpPr>
        <p:spPr>
          <a:xfrm>
            <a:off x="5100637" y="771525"/>
            <a:ext cx="1990725" cy="495300"/>
          </a:xfrm>
          <a:prstGeom prst="round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 dirty="0">
                <a:latin typeface="Arial" panose="020B0604020202020204" pitchFamily="34" charset="0"/>
                <a:cs typeface="Arial" panose="020B0604020202020204" pitchFamily="34" charset="0"/>
              </a:rPr>
              <a:t>ACM</a:t>
            </a:r>
          </a:p>
          <a:p>
            <a:pPr algn="ctr"/>
            <a:r>
              <a:rPr lang="de-DE" sz="1400" b="1" dirty="0">
                <a:latin typeface="Arial" panose="020B0604020202020204" pitchFamily="34" charset="0"/>
                <a:cs typeface="Arial" panose="020B0604020202020204" pitchFamily="34" charset="0"/>
              </a:rPr>
              <a:t>Thomas Jank</a:t>
            </a:r>
          </a:p>
        </p:txBody>
      </p:sp>
      <p:sp>
        <p:nvSpPr>
          <p:cNvPr id="5" name="Rechteck: abgerundete Ecken 4">
            <a:extLst>
              <a:ext uri="{FF2B5EF4-FFF2-40B4-BE49-F238E27FC236}">
                <a16:creationId xmlns:a16="http://schemas.microsoft.com/office/drawing/2014/main" id="{594274A7-7167-40B9-BFD5-7888986BAC17}"/>
              </a:ext>
            </a:extLst>
          </p:cNvPr>
          <p:cNvSpPr/>
          <p:nvPr/>
        </p:nvSpPr>
        <p:spPr>
          <a:xfrm>
            <a:off x="2083708" y="771525"/>
            <a:ext cx="1990725" cy="495300"/>
          </a:xfrm>
          <a:prstGeom prst="round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 dirty="0">
                <a:latin typeface="Arial" panose="020B0604020202020204" pitchFamily="34" charset="0"/>
                <a:cs typeface="Arial" panose="020B0604020202020204" pitchFamily="34" charset="0"/>
              </a:rPr>
              <a:t>SM</a:t>
            </a:r>
          </a:p>
          <a:p>
            <a:pPr algn="ctr"/>
            <a:r>
              <a:rPr lang="de-DE" sz="1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Michael Ferchland</a:t>
            </a:r>
          </a:p>
        </p:txBody>
      </p:sp>
      <p:sp>
        <p:nvSpPr>
          <p:cNvPr id="6" name="Rechteck: abgerundete Ecken 5">
            <a:extLst>
              <a:ext uri="{FF2B5EF4-FFF2-40B4-BE49-F238E27FC236}">
                <a16:creationId xmlns:a16="http://schemas.microsoft.com/office/drawing/2014/main" id="{276BAC13-04E0-4C0A-863A-5ECE2EEF94F8}"/>
              </a:ext>
            </a:extLst>
          </p:cNvPr>
          <p:cNvSpPr/>
          <p:nvPr/>
        </p:nvSpPr>
        <p:spPr>
          <a:xfrm>
            <a:off x="8117567" y="771525"/>
            <a:ext cx="1990725" cy="495300"/>
          </a:xfrm>
          <a:prstGeom prst="round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 dirty="0">
                <a:latin typeface="Arial" panose="020B0604020202020204" pitchFamily="34" charset="0"/>
                <a:cs typeface="Arial" panose="020B0604020202020204" pitchFamily="34" charset="0"/>
              </a:rPr>
              <a:t>CM/QM</a:t>
            </a:r>
          </a:p>
          <a:p>
            <a:pPr algn="ctr"/>
            <a:r>
              <a:rPr lang="de-DE" sz="1400" b="1" dirty="0">
                <a:latin typeface="Arial" panose="020B0604020202020204" pitchFamily="34" charset="0"/>
                <a:cs typeface="Arial" panose="020B0604020202020204" pitchFamily="34" charset="0"/>
              </a:rPr>
              <a:t>Andreas Grießer</a:t>
            </a:r>
          </a:p>
        </p:txBody>
      </p:sp>
      <p:sp>
        <p:nvSpPr>
          <p:cNvPr id="7" name="Rechteck: abgerundete Ecken 6">
            <a:extLst>
              <a:ext uri="{FF2B5EF4-FFF2-40B4-BE49-F238E27FC236}">
                <a16:creationId xmlns:a16="http://schemas.microsoft.com/office/drawing/2014/main" id="{0FECF307-E462-4BB8-B44B-4F5B16B456F9}"/>
              </a:ext>
            </a:extLst>
          </p:cNvPr>
          <p:cNvSpPr/>
          <p:nvPr/>
        </p:nvSpPr>
        <p:spPr>
          <a:xfrm>
            <a:off x="391030" y="2247345"/>
            <a:ext cx="1990725" cy="495300"/>
          </a:xfrm>
          <a:prstGeom prst="round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 dirty="0">
                <a:latin typeface="Arial" panose="020B0604020202020204" pitchFamily="34" charset="0"/>
                <a:cs typeface="Arial" panose="020B0604020202020204" pitchFamily="34" charset="0"/>
              </a:rPr>
              <a:t>NPFO</a:t>
            </a:r>
          </a:p>
          <a:p>
            <a:pPr algn="ctr"/>
            <a:r>
              <a:rPr lang="de-DE" sz="1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Herbert Graf</a:t>
            </a:r>
          </a:p>
        </p:txBody>
      </p:sp>
      <p:sp>
        <p:nvSpPr>
          <p:cNvPr id="8" name="Rechteck: abgerundete Ecken 7">
            <a:extLst>
              <a:ext uri="{FF2B5EF4-FFF2-40B4-BE49-F238E27FC236}">
                <a16:creationId xmlns:a16="http://schemas.microsoft.com/office/drawing/2014/main" id="{CDF317EC-2887-4193-84C1-D347220AC0F9}"/>
              </a:ext>
            </a:extLst>
          </p:cNvPr>
          <p:cNvSpPr/>
          <p:nvPr/>
        </p:nvSpPr>
        <p:spPr>
          <a:xfrm>
            <a:off x="3530769" y="2237820"/>
            <a:ext cx="1990725" cy="495300"/>
          </a:xfrm>
          <a:prstGeom prst="round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 dirty="0">
                <a:latin typeface="Arial" panose="020B0604020202020204" pitchFamily="34" charset="0"/>
                <a:cs typeface="Arial" panose="020B0604020202020204" pitchFamily="34" charset="0"/>
              </a:rPr>
              <a:t>NPCT</a:t>
            </a:r>
          </a:p>
          <a:p>
            <a:pPr algn="ctr"/>
            <a:r>
              <a:rPr lang="de-DE" sz="1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Martin Pfeifenberger</a:t>
            </a:r>
          </a:p>
        </p:txBody>
      </p:sp>
      <p:sp>
        <p:nvSpPr>
          <p:cNvPr id="9" name="Rechteck: abgerundete Ecken 8">
            <a:extLst>
              <a:ext uri="{FF2B5EF4-FFF2-40B4-BE49-F238E27FC236}">
                <a16:creationId xmlns:a16="http://schemas.microsoft.com/office/drawing/2014/main" id="{BC9650A1-1C04-45F4-8E99-4CC7E9BD9AA9}"/>
              </a:ext>
            </a:extLst>
          </p:cNvPr>
          <p:cNvSpPr/>
          <p:nvPr/>
        </p:nvSpPr>
        <p:spPr>
          <a:xfrm>
            <a:off x="6670508" y="2247345"/>
            <a:ext cx="1990725" cy="495300"/>
          </a:xfrm>
          <a:prstGeom prst="round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 dirty="0">
                <a:latin typeface="Arial" panose="020B0604020202020204" pitchFamily="34" charset="0"/>
                <a:cs typeface="Arial" panose="020B0604020202020204" pitchFamily="34" charset="0"/>
              </a:rPr>
              <a:t>NPGO</a:t>
            </a:r>
          </a:p>
          <a:p>
            <a:pPr algn="ctr"/>
            <a:r>
              <a:rPr lang="de-DE" sz="1400" b="1">
                <a:latin typeface="Arial" panose="020B0604020202020204" pitchFamily="34" charset="0"/>
                <a:cs typeface="Arial" panose="020B0604020202020204" pitchFamily="34" charset="0"/>
              </a:rPr>
              <a:t>Hubert Putz</a:t>
            </a:r>
            <a:endParaRPr lang="de-DE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Rechteck: abgerundete Ecken 9">
            <a:extLst>
              <a:ext uri="{FF2B5EF4-FFF2-40B4-BE49-F238E27FC236}">
                <a16:creationId xmlns:a16="http://schemas.microsoft.com/office/drawing/2014/main" id="{906D209F-9CFD-4832-A716-0CA871448CDA}"/>
              </a:ext>
            </a:extLst>
          </p:cNvPr>
          <p:cNvSpPr/>
          <p:nvPr/>
        </p:nvSpPr>
        <p:spPr>
          <a:xfrm>
            <a:off x="9810245" y="2247345"/>
            <a:ext cx="1990725" cy="495300"/>
          </a:xfrm>
          <a:prstGeom prst="round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 dirty="0">
                <a:latin typeface="Arial" panose="020B0604020202020204" pitchFamily="34" charset="0"/>
                <a:cs typeface="Arial" panose="020B0604020202020204" pitchFamily="34" charset="0"/>
              </a:rPr>
              <a:t>CAMO</a:t>
            </a:r>
          </a:p>
          <a:p>
            <a:pPr algn="ctr"/>
            <a:r>
              <a:rPr lang="de-DE" sz="1400" b="1" dirty="0">
                <a:latin typeface="Arial" panose="020B0604020202020204" pitchFamily="34" charset="0"/>
                <a:cs typeface="Arial" panose="020B0604020202020204" pitchFamily="34" charset="0"/>
              </a:rPr>
              <a:t>Hubert Putz</a:t>
            </a:r>
          </a:p>
        </p:txBody>
      </p:sp>
      <p:sp>
        <p:nvSpPr>
          <p:cNvPr id="11" name="Rechteck: abgerundete Ecken 10">
            <a:extLst>
              <a:ext uri="{FF2B5EF4-FFF2-40B4-BE49-F238E27FC236}">
                <a16:creationId xmlns:a16="http://schemas.microsoft.com/office/drawing/2014/main" id="{A12ADADC-A4B4-44FC-B778-0D3E6511A891}"/>
              </a:ext>
            </a:extLst>
          </p:cNvPr>
          <p:cNvSpPr/>
          <p:nvPr/>
        </p:nvSpPr>
        <p:spPr>
          <a:xfrm>
            <a:off x="391030" y="3347529"/>
            <a:ext cx="1990725" cy="495300"/>
          </a:xfrm>
          <a:prstGeom prst="roundRect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ärztliche Gesamtleitung</a:t>
            </a:r>
          </a:p>
          <a:p>
            <a:pPr algn="ctr"/>
            <a:r>
              <a:rPr lang="de-DE" sz="140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Nina Becker</a:t>
            </a:r>
            <a:endParaRPr lang="de-DE" sz="14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Rechteck: abgerundete Ecken 11">
            <a:extLst>
              <a:ext uri="{FF2B5EF4-FFF2-40B4-BE49-F238E27FC236}">
                <a16:creationId xmlns:a16="http://schemas.microsoft.com/office/drawing/2014/main" id="{849A1343-A75E-482F-80A9-99A1156FD9C1}"/>
              </a:ext>
            </a:extLst>
          </p:cNvPr>
          <p:cNvSpPr/>
          <p:nvPr/>
        </p:nvSpPr>
        <p:spPr>
          <a:xfrm>
            <a:off x="3530769" y="3347529"/>
            <a:ext cx="1990725" cy="495300"/>
          </a:xfrm>
          <a:prstGeom prst="roundRect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Stationsleitung RK-1</a:t>
            </a:r>
          </a:p>
          <a:p>
            <a:pPr algn="ctr"/>
            <a:r>
              <a:rPr lang="de-DE" sz="1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Markus Winkler</a:t>
            </a:r>
          </a:p>
        </p:txBody>
      </p:sp>
      <p:sp>
        <p:nvSpPr>
          <p:cNvPr id="13" name="Rechteck: abgerundete Ecken 12">
            <a:extLst>
              <a:ext uri="{FF2B5EF4-FFF2-40B4-BE49-F238E27FC236}">
                <a16:creationId xmlns:a16="http://schemas.microsoft.com/office/drawing/2014/main" id="{E17D7767-62E3-4343-AE4D-424C83A78626}"/>
              </a:ext>
            </a:extLst>
          </p:cNvPr>
          <p:cNvSpPr/>
          <p:nvPr/>
        </p:nvSpPr>
        <p:spPr>
          <a:xfrm>
            <a:off x="6670508" y="3347529"/>
            <a:ext cx="1990725" cy="495300"/>
          </a:xfrm>
          <a:prstGeom prst="roundRect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Stationsleitung RK-2</a:t>
            </a:r>
          </a:p>
          <a:p>
            <a:pPr algn="ctr"/>
            <a:r>
              <a:rPr lang="de-DE" sz="1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Michael Schweiger</a:t>
            </a:r>
          </a:p>
        </p:txBody>
      </p:sp>
      <p:sp>
        <p:nvSpPr>
          <p:cNvPr id="14" name="Rechteck: abgerundete Ecken 13">
            <a:extLst>
              <a:ext uri="{FF2B5EF4-FFF2-40B4-BE49-F238E27FC236}">
                <a16:creationId xmlns:a16="http://schemas.microsoft.com/office/drawing/2014/main" id="{AF5F6B36-5053-4637-8505-08AEFD321051}"/>
              </a:ext>
            </a:extLst>
          </p:cNvPr>
          <p:cNvSpPr/>
          <p:nvPr/>
        </p:nvSpPr>
        <p:spPr>
          <a:xfrm>
            <a:off x="9703293" y="3347529"/>
            <a:ext cx="2097677" cy="495300"/>
          </a:xfrm>
          <a:prstGeom prst="roundRect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Stationsleitung ARA-3</a:t>
            </a:r>
          </a:p>
          <a:p>
            <a:pPr algn="ctr"/>
            <a:r>
              <a:rPr lang="de-DE" sz="1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Philipp Heidenreich</a:t>
            </a:r>
          </a:p>
        </p:txBody>
      </p: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0F695ACE-7EA2-4C99-A39F-DB8DCD145A65}"/>
              </a:ext>
            </a:extLst>
          </p:cNvPr>
          <p:cNvCxnSpPr/>
          <p:nvPr/>
        </p:nvCxnSpPr>
        <p:spPr>
          <a:xfrm>
            <a:off x="1386392" y="1935332"/>
            <a:ext cx="9419215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E5B9A194-0DA1-4315-B8BD-DAA361653A6B}"/>
              </a:ext>
            </a:extLst>
          </p:cNvPr>
          <p:cNvCxnSpPr/>
          <p:nvPr/>
        </p:nvCxnSpPr>
        <p:spPr>
          <a:xfrm>
            <a:off x="6095999" y="1367161"/>
            <a:ext cx="0" cy="568171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Gerader Verbinder 19">
            <a:extLst>
              <a:ext uri="{FF2B5EF4-FFF2-40B4-BE49-F238E27FC236}">
                <a16:creationId xmlns:a16="http://schemas.microsoft.com/office/drawing/2014/main" id="{B713FB10-AE1B-4085-BA28-515221BE4910}"/>
              </a:ext>
            </a:extLst>
          </p:cNvPr>
          <p:cNvCxnSpPr>
            <a:cxnSpLocks/>
          </p:cNvCxnSpPr>
          <p:nvPr/>
        </p:nvCxnSpPr>
        <p:spPr>
          <a:xfrm>
            <a:off x="1386392" y="1935332"/>
            <a:ext cx="0" cy="230819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Gerader Verbinder 21">
            <a:extLst>
              <a:ext uri="{FF2B5EF4-FFF2-40B4-BE49-F238E27FC236}">
                <a16:creationId xmlns:a16="http://schemas.microsoft.com/office/drawing/2014/main" id="{3251C0D8-2D3D-4028-8DA7-891CD7DD9236}"/>
              </a:ext>
            </a:extLst>
          </p:cNvPr>
          <p:cNvCxnSpPr>
            <a:cxnSpLocks/>
          </p:cNvCxnSpPr>
          <p:nvPr/>
        </p:nvCxnSpPr>
        <p:spPr>
          <a:xfrm>
            <a:off x="4526131" y="1936811"/>
            <a:ext cx="0" cy="230819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Gerader Verbinder 22">
            <a:extLst>
              <a:ext uri="{FF2B5EF4-FFF2-40B4-BE49-F238E27FC236}">
                <a16:creationId xmlns:a16="http://schemas.microsoft.com/office/drawing/2014/main" id="{4FE9E817-0ACB-4A18-ACD1-5B8CD72E4A51}"/>
              </a:ext>
            </a:extLst>
          </p:cNvPr>
          <p:cNvCxnSpPr>
            <a:cxnSpLocks/>
          </p:cNvCxnSpPr>
          <p:nvPr/>
        </p:nvCxnSpPr>
        <p:spPr>
          <a:xfrm>
            <a:off x="7665870" y="1935332"/>
            <a:ext cx="0" cy="230819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Gerader Verbinder 23">
            <a:extLst>
              <a:ext uri="{FF2B5EF4-FFF2-40B4-BE49-F238E27FC236}">
                <a16:creationId xmlns:a16="http://schemas.microsoft.com/office/drawing/2014/main" id="{E1D847DB-A51B-4721-BBFB-92E8483B5AC1}"/>
              </a:ext>
            </a:extLst>
          </p:cNvPr>
          <p:cNvCxnSpPr>
            <a:cxnSpLocks/>
          </p:cNvCxnSpPr>
          <p:nvPr/>
        </p:nvCxnSpPr>
        <p:spPr>
          <a:xfrm>
            <a:off x="10805607" y="1935332"/>
            <a:ext cx="0" cy="230819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Gerader Verbinder 25">
            <a:extLst>
              <a:ext uri="{FF2B5EF4-FFF2-40B4-BE49-F238E27FC236}">
                <a16:creationId xmlns:a16="http://schemas.microsoft.com/office/drawing/2014/main" id="{1ED1B86B-46D6-4F87-A565-4C8B358BB95C}"/>
              </a:ext>
            </a:extLst>
          </p:cNvPr>
          <p:cNvCxnSpPr/>
          <p:nvPr/>
        </p:nvCxnSpPr>
        <p:spPr>
          <a:xfrm>
            <a:off x="4172505" y="1019175"/>
            <a:ext cx="790112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Gerader Verbinder 26">
            <a:extLst>
              <a:ext uri="{FF2B5EF4-FFF2-40B4-BE49-F238E27FC236}">
                <a16:creationId xmlns:a16="http://schemas.microsoft.com/office/drawing/2014/main" id="{E90A8C69-CA11-4878-A341-1C7F2E67385E}"/>
              </a:ext>
            </a:extLst>
          </p:cNvPr>
          <p:cNvCxnSpPr/>
          <p:nvPr/>
        </p:nvCxnSpPr>
        <p:spPr>
          <a:xfrm>
            <a:off x="7199793" y="1019175"/>
            <a:ext cx="790112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Rechteck: abgerundete Ecken 27">
            <a:extLst>
              <a:ext uri="{FF2B5EF4-FFF2-40B4-BE49-F238E27FC236}">
                <a16:creationId xmlns:a16="http://schemas.microsoft.com/office/drawing/2014/main" id="{C5CE5DF2-2FFC-45E9-B13C-78E526A506F7}"/>
              </a:ext>
            </a:extLst>
          </p:cNvPr>
          <p:cNvSpPr/>
          <p:nvPr/>
        </p:nvSpPr>
        <p:spPr>
          <a:xfrm>
            <a:off x="391030" y="4457238"/>
            <a:ext cx="3497389" cy="2068477"/>
          </a:xfrm>
          <a:prstGeom prst="roundRect">
            <a:avLst/>
          </a:prstGeom>
          <a:solidFill>
            <a:srgbClr val="FF0000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de-DE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RK-1</a:t>
            </a:r>
          </a:p>
          <a:p>
            <a:endParaRPr lang="de-DE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e-DE" sz="1400" dirty="0">
                <a:latin typeface="Arial" panose="020B0604020202020204" pitchFamily="34" charset="0"/>
                <a:cs typeface="Arial" panose="020B0604020202020204" pitchFamily="34" charset="0"/>
              </a:rPr>
              <a:t>Stationsleiter: Markus Winkler</a:t>
            </a:r>
          </a:p>
          <a:p>
            <a:r>
              <a:rPr lang="de-DE" sz="1400" dirty="0">
                <a:latin typeface="Arial" panose="020B0604020202020204" pitchFamily="34" charset="0"/>
                <a:cs typeface="Arial" panose="020B0604020202020204" pitchFamily="34" charset="0"/>
              </a:rPr>
              <a:t>lt. Flugretter: Patrick Saupper</a:t>
            </a:r>
          </a:p>
          <a:p>
            <a:r>
              <a:rPr lang="de-DE" sz="1400" dirty="0">
                <a:latin typeface="Arial" panose="020B0604020202020204" pitchFamily="34" charset="0"/>
                <a:cs typeface="Arial" panose="020B0604020202020204" pitchFamily="34" charset="0"/>
              </a:rPr>
              <a:t>lt. HEMS-TC: Christian Zlöbl</a:t>
            </a:r>
          </a:p>
          <a:p>
            <a:r>
              <a:rPr lang="de-DE" sz="1400" dirty="0">
                <a:latin typeface="Arial" panose="020B0604020202020204" pitchFamily="34" charset="0"/>
                <a:cs typeface="Arial" panose="020B0604020202020204" pitchFamily="34" charset="0"/>
              </a:rPr>
              <a:t>ärztliche Leitung: Nina Becker</a:t>
            </a:r>
          </a:p>
        </p:txBody>
      </p:sp>
      <p:sp>
        <p:nvSpPr>
          <p:cNvPr id="31" name="Rechteck: abgerundete Ecken 30">
            <a:extLst>
              <a:ext uri="{FF2B5EF4-FFF2-40B4-BE49-F238E27FC236}">
                <a16:creationId xmlns:a16="http://schemas.microsoft.com/office/drawing/2014/main" id="{BC3D2441-3106-4916-A56C-22B9CEAA088A}"/>
              </a:ext>
            </a:extLst>
          </p:cNvPr>
          <p:cNvSpPr/>
          <p:nvPr/>
        </p:nvSpPr>
        <p:spPr>
          <a:xfrm>
            <a:off x="4347304" y="4457238"/>
            <a:ext cx="3497389" cy="2068488"/>
          </a:xfrm>
          <a:prstGeom prst="roundRect">
            <a:avLst/>
          </a:prstGeom>
          <a:solidFill>
            <a:srgbClr val="FF0000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de-DE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RK-2</a:t>
            </a:r>
          </a:p>
          <a:p>
            <a:endParaRPr lang="de-DE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e-DE" sz="1400" dirty="0">
                <a:latin typeface="Arial" panose="020B0604020202020204" pitchFamily="34" charset="0"/>
                <a:cs typeface="Arial" panose="020B0604020202020204" pitchFamily="34" charset="0"/>
              </a:rPr>
              <a:t>Stationsleiter: Michael Schweiger</a:t>
            </a:r>
          </a:p>
          <a:p>
            <a:r>
              <a:rPr lang="de-DE" sz="1300" dirty="0">
                <a:latin typeface="Arial" panose="020B0604020202020204" pitchFamily="34" charset="0"/>
                <a:cs typeface="Arial" panose="020B0604020202020204" pitchFamily="34" charset="0"/>
              </a:rPr>
              <a:t>Stationsleiter-</a:t>
            </a:r>
            <a:r>
              <a:rPr lang="de-DE" sz="1300" dirty="0" err="1">
                <a:latin typeface="Arial" panose="020B0604020202020204" pitchFamily="34" charset="0"/>
                <a:cs typeface="Arial" panose="020B0604020202020204" pitchFamily="34" charset="0"/>
              </a:rPr>
              <a:t>Stv</a:t>
            </a:r>
            <a:r>
              <a:rPr lang="de-DE" sz="1300" dirty="0">
                <a:latin typeface="Arial" panose="020B0604020202020204" pitchFamily="34" charset="0"/>
                <a:cs typeface="Arial" panose="020B0604020202020204" pitchFamily="34" charset="0"/>
              </a:rPr>
              <a:t>.: Christian </a:t>
            </a:r>
            <a:r>
              <a:rPr lang="de-DE" sz="1300" dirty="0" err="1">
                <a:latin typeface="Arial" panose="020B0604020202020204" pitchFamily="34" charset="0"/>
                <a:cs typeface="Arial" panose="020B0604020202020204" pitchFamily="34" charset="0"/>
              </a:rPr>
              <a:t>Brunnlechner</a:t>
            </a:r>
            <a:endParaRPr lang="de-DE" sz="13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e-DE" sz="1400" dirty="0">
                <a:latin typeface="Arial" panose="020B0604020202020204" pitchFamily="34" charset="0"/>
                <a:cs typeface="Arial" panose="020B0604020202020204" pitchFamily="34" charset="0"/>
              </a:rPr>
              <a:t>lt. Flugretter: Elmar Flatz</a:t>
            </a:r>
          </a:p>
          <a:p>
            <a:r>
              <a:rPr lang="de-DE" sz="1400" dirty="0">
                <a:latin typeface="Arial" panose="020B0604020202020204" pitchFamily="34" charset="0"/>
                <a:cs typeface="Arial" panose="020B0604020202020204" pitchFamily="34" charset="0"/>
              </a:rPr>
              <a:t>lt. HEMS-TC: Gerd Amann</a:t>
            </a:r>
          </a:p>
          <a:p>
            <a:r>
              <a:rPr lang="de-DE" sz="1400" dirty="0">
                <a:latin typeface="Arial" panose="020B0604020202020204" pitchFamily="34" charset="0"/>
                <a:cs typeface="Arial" panose="020B0604020202020204" pitchFamily="34" charset="0"/>
              </a:rPr>
              <a:t>ärztliche Leitung: Johannes </a:t>
            </a:r>
            <a:r>
              <a:rPr lang="de-DE" sz="1400" dirty="0" err="1">
                <a:latin typeface="Arial" panose="020B0604020202020204" pitchFamily="34" charset="0"/>
                <a:cs typeface="Arial" panose="020B0604020202020204" pitchFamily="34" charset="0"/>
              </a:rPr>
              <a:t>Schöll</a:t>
            </a:r>
            <a:endParaRPr lang="de-DE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Rechteck: abgerundete Ecken 31">
            <a:extLst>
              <a:ext uri="{FF2B5EF4-FFF2-40B4-BE49-F238E27FC236}">
                <a16:creationId xmlns:a16="http://schemas.microsoft.com/office/drawing/2014/main" id="{B3836BF2-4CD6-424D-9C84-E4928BEEBF57}"/>
              </a:ext>
            </a:extLst>
          </p:cNvPr>
          <p:cNvSpPr/>
          <p:nvPr/>
        </p:nvSpPr>
        <p:spPr>
          <a:xfrm>
            <a:off x="8303581" y="4457248"/>
            <a:ext cx="3497389" cy="2068467"/>
          </a:xfrm>
          <a:prstGeom prst="roundRect">
            <a:avLst/>
          </a:prstGeom>
          <a:solidFill>
            <a:srgbClr val="FF0000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de-DE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ARA-3</a:t>
            </a:r>
          </a:p>
          <a:p>
            <a:endParaRPr lang="de-DE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e-DE" sz="1400" dirty="0">
                <a:latin typeface="Arial" panose="020B0604020202020204" pitchFamily="34" charset="0"/>
                <a:cs typeface="Arial" panose="020B0604020202020204" pitchFamily="34" charset="0"/>
              </a:rPr>
              <a:t>Stationsleiter: Philipp Heidenreich</a:t>
            </a:r>
          </a:p>
          <a:p>
            <a:r>
              <a:rPr lang="de-DE" sz="1400" dirty="0">
                <a:latin typeface="Arial" panose="020B0604020202020204" pitchFamily="34" charset="0"/>
                <a:cs typeface="Arial" panose="020B0604020202020204" pitchFamily="34" charset="0"/>
              </a:rPr>
              <a:t>lt. Flugretter: Bertram Bacher</a:t>
            </a:r>
          </a:p>
          <a:p>
            <a:r>
              <a:rPr lang="de-DE" sz="1400" dirty="0">
                <a:latin typeface="Arial" panose="020B0604020202020204" pitchFamily="34" charset="0"/>
                <a:cs typeface="Arial" panose="020B0604020202020204" pitchFamily="34" charset="0"/>
              </a:rPr>
              <a:t>lt. HEMS-TC: Christian Zlöbl</a:t>
            </a:r>
          </a:p>
          <a:p>
            <a:r>
              <a:rPr lang="de-DE" sz="1400" dirty="0">
                <a:latin typeface="Arial" panose="020B0604020202020204" pitchFamily="34" charset="0"/>
                <a:cs typeface="Arial" panose="020B0604020202020204" pitchFamily="34" charset="0"/>
              </a:rPr>
              <a:t>ärztliche Leitung: Nina Becker</a:t>
            </a:r>
          </a:p>
          <a:p>
            <a:r>
              <a:rPr lang="de-DE" sz="1400" dirty="0">
                <a:latin typeface="Arial" panose="020B0604020202020204" pitchFamily="34" charset="0"/>
                <a:cs typeface="Arial" panose="020B0604020202020204" pitchFamily="34" charset="0"/>
              </a:rPr>
              <a:t>Stations-Support: Dieter Berger</a:t>
            </a:r>
          </a:p>
        </p:txBody>
      </p:sp>
      <p:pic>
        <p:nvPicPr>
          <p:cNvPr id="3" name="Grafik 2">
            <a:extLst>
              <a:ext uri="{FF2B5EF4-FFF2-40B4-BE49-F238E27FC236}">
                <a16:creationId xmlns:a16="http://schemas.microsoft.com/office/drawing/2014/main" id="{4EF34CE6-ED41-4758-BF97-C08C330D83A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60839" y="189562"/>
            <a:ext cx="2070317" cy="2611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69802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113</Words>
  <Application>Microsoft Office PowerPoint</Application>
  <PresentationFormat>Breitbild</PresentationFormat>
  <Paragraphs>42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Mag. Thomas Jank</dc:creator>
  <cp:lastModifiedBy>Claudia Fercher</cp:lastModifiedBy>
  <cp:revision>14</cp:revision>
  <dcterms:created xsi:type="dcterms:W3CDTF">2022-01-05T10:03:27Z</dcterms:created>
  <dcterms:modified xsi:type="dcterms:W3CDTF">2025-11-26T08:41:36Z</dcterms:modified>
</cp:coreProperties>
</file>