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14D77A-516C-475E-963C-89DE98E5B413}" v="1" dt="2025-08-20T08:19:20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. Thomas Jank" userId="6df4a850-0ee4-4eee-b0cf-6f0eed2ad088" providerId="ADAL" clId="{9F14D77A-516C-475E-963C-89DE98E5B413}"/>
    <pc:docChg chg="modSld">
      <pc:chgData name="Mag. Thomas Jank" userId="6df4a850-0ee4-4eee-b0cf-6f0eed2ad088" providerId="ADAL" clId="{9F14D77A-516C-475E-963C-89DE98E5B413}" dt="2025-08-29T09:36:04.087" v="90" actId="20577"/>
      <pc:docMkLst>
        <pc:docMk/>
      </pc:docMkLst>
      <pc:sldChg chg="addSp modSp mod">
        <pc:chgData name="Mag. Thomas Jank" userId="6df4a850-0ee4-4eee-b0cf-6f0eed2ad088" providerId="ADAL" clId="{9F14D77A-516C-475E-963C-89DE98E5B413}" dt="2025-08-29T09:36:04.087" v="90" actId="20577"/>
        <pc:sldMkLst>
          <pc:docMk/>
          <pc:sldMk cId="2876980227" sldId="256"/>
        </pc:sldMkLst>
        <pc:spChg chg="add mod">
          <ac:chgData name="Mag. Thomas Jank" userId="6df4a850-0ee4-4eee-b0cf-6f0eed2ad088" providerId="ADAL" clId="{9F14D77A-516C-475E-963C-89DE98E5B413}" dt="2025-08-20T08:19:20.077" v="58"/>
          <ac:spMkLst>
            <pc:docMk/>
            <pc:sldMk cId="2876980227" sldId="256"/>
            <ac:spMk id="2" creationId="{F583AFD3-E549-5EEE-4F1C-001748DA003F}"/>
          </ac:spMkLst>
        </pc:spChg>
        <pc:spChg chg="mod">
          <ac:chgData name="Mag. Thomas Jank" userId="6df4a850-0ee4-4eee-b0cf-6f0eed2ad088" providerId="ADAL" clId="{9F14D77A-516C-475E-963C-89DE98E5B413}" dt="2025-08-20T08:19:42.154" v="82" actId="20577"/>
          <ac:spMkLst>
            <pc:docMk/>
            <pc:sldMk cId="2876980227" sldId="256"/>
            <ac:spMk id="9" creationId="{BC9650A1-1C04-45F4-8E99-4CC7E9BD9AA9}"/>
          </ac:spMkLst>
        </pc:spChg>
        <pc:spChg chg="mod">
          <ac:chgData name="Mag. Thomas Jank" userId="6df4a850-0ee4-4eee-b0cf-6f0eed2ad088" providerId="ADAL" clId="{9F14D77A-516C-475E-963C-89DE98E5B413}" dt="2025-08-29T09:36:04.087" v="90" actId="20577"/>
          <ac:spMkLst>
            <pc:docMk/>
            <pc:sldMk cId="2876980227" sldId="256"/>
            <ac:spMk id="10" creationId="{906D209F-9CFD-4832-A716-0CA871448CDA}"/>
          </ac:spMkLst>
        </pc:spChg>
        <pc:spChg chg="mod">
          <ac:chgData name="Mag. Thomas Jank" userId="6df4a850-0ee4-4eee-b0cf-6f0eed2ad088" providerId="ADAL" clId="{9F14D77A-516C-475E-963C-89DE98E5B413}" dt="2025-08-20T08:17:57.480" v="28" actId="20577"/>
          <ac:spMkLst>
            <pc:docMk/>
            <pc:sldMk cId="2876980227" sldId="256"/>
            <ac:spMk id="28" creationId="{C5CE5DF2-2FFC-45E9-B13C-78E526A506F7}"/>
          </ac:spMkLst>
        </pc:spChg>
        <pc:spChg chg="mod">
          <ac:chgData name="Mag. Thomas Jank" userId="6df4a850-0ee4-4eee-b0cf-6f0eed2ad088" providerId="ADAL" clId="{9F14D77A-516C-475E-963C-89DE98E5B413}" dt="2025-08-20T08:18:09.290" v="57" actId="20577"/>
          <ac:spMkLst>
            <pc:docMk/>
            <pc:sldMk cId="2876980227" sldId="256"/>
            <ac:spMk id="32" creationId="{B3836BF2-4CD6-424D-9C84-E4928BEEBF57}"/>
          </ac:spMkLst>
        </pc:spChg>
      </pc:sldChg>
    </pc:docChg>
  </pc:docChgLst>
  <pc:docChgLst>
    <pc:chgData name="Mag. Thomas Jank" userId="6df4a850-0ee4-4eee-b0cf-6f0eed2ad088" providerId="ADAL" clId="{8BD3CEF6-95C6-4F2B-A8A8-C480C323FCD6}"/>
    <pc:docChg chg="modSld">
      <pc:chgData name="Mag. Thomas Jank" userId="6df4a850-0ee4-4eee-b0cf-6f0eed2ad088" providerId="ADAL" clId="{8BD3CEF6-95C6-4F2B-A8A8-C480C323FCD6}" dt="2023-02-03T10:42:11.692" v="71" actId="20577"/>
      <pc:docMkLst>
        <pc:docMk/>
      </pc:docMkLst>
      <pc:sldChg chg="modSp mod">
        <pc:chgData name="Mag. Thomas Jank" userId="6df4a850-0ee4-4eee-b0cf-6f0eed2ad088" providerId="ADAL" clId="{8BD3CEF6-95C6-4F2B-A8A8-C480C323FCD6}" dt="2023-02-03T10:42:11.692" v="71" actId="20577"/>
        <pc:sldMkLst>
          <pc:docMk/>
          <pc:sldMk cId="2876980227" sldId="256"/>
        </pc:sldMkLst>
      </pc:sldChg>
    </pc:docChg>
  </pc:docChgLst>
  <pc:docChgLst>
    <pc:chgData name="Mag. Thomas Jank" userId="6df4a850-0ee4-4eee-b0cf-6f0eed2ad088" providerId="ADAL" clId="{7454CE2D-1090-4E00-B0FE-80706520DD83}"/>
    <pc:docChg chg="modSld">
      <pc:chgData name="Mag. Thomas Jank" userId="6df4a850-0ee4-4eee-b0cf-6f0eed2ad088" providerId="ADAL" clId="{7454CE2D-1090-4E00-B0FE-80706520DD83}" dt="2025-05-15T06:08:05.251" v="33" actId="20577"/>
      <pc:docMkLst>
        <pc:docMk/>
      </pc:docMkLst>
      <pc:sldChg chg="modSp mod">
        <pc:chgData name="Mag. Thomas Jank" userId="6df4a850-0ee4-4eee-b0cf-6f0eed2ad088" providerId="ADAL" clId="{7454CE2D-1090-4E00-B0FE-80706520DD83}" dt="2025-05-15T06:08:05.251" v="33" actId="20577"/>
        <pc:sldMkLst>
          <pc:docMk/>
          <pc:sldMk cId="2876980227" sldId="256"/>
        </pc:sldMkLst>
      </pc:sldChg>
    </pc:docChg>
  </pc:docChgLst>
  <pc:docChgLst>
    <pc:chgData name="Mag. Thomas Jank" userId="6df4a850-0ee4-4eee-b0cf-6f0eed2ad088" providerId="ADAL" clId="{FD657994-60FE-4100-A849-450C45518B66}"/>
    <pc:docChg chg="custSel modSld">
      <pc:chgData name="Mag. Thomas Jank" userId="6df4a850-0ee4-4eee-b0cf-6f0eed2ad088" providerId="ADAL" clId="{FD657994-60FE-4100-A849-450C45518B66}" dt="2024-01-23T11:31:33.510" v="77" actId="1076"/>
      <pc:docMkLst>
        <pc:docMk/>
      </pc:docMkLst>
      <pc:sldChg chg="modSp mod">
        <pc:chgData name="Mag. Thomas Jank" userId="6df4a850-0ee4-4eee-b0cf-6f0eed2ad088" providerId="ADAL" clId="{FD657994-60FE-4100-A849-450C45518B66}" dt="2024-01-23T11:31:33.510" v="77" actId="1076"/>
        <pc:sldMkLst>
          <pc:docMk/>
          <pc:sldMk cId="2876980227" sldId="256"/>
        </pc:sldMkLst>
      </pc:sldChg>
    </pc:docChg>
  </pc:docChgLst>
  <pc:docChgLst>
    <pc:chgData name="Mag. Thomas Jank" userId="6df4a850-0ee4-4eee-b0cf-6f0eed2ad088" providerId="ADAL" clId="{765896BB-4B6D-43FB-A01F-838CDD12917B}"/>
    <pc:docChg chg="modSld">
      <pc:chgData name="Mag. Thomas Jank" userId="6df4a850-0ee4-4eee-b0cf-6f0eed2ad088" providerId="ADAL" clId="{765896BB-4B6D-43FB-A01F-838CDD12917B}" dt="2023-07-25T12:54:37.646" v="5" actId="113"/>
      <pc:docMkLst>
        <pc:docMk/>
      </pc:docMkLst>
      <pc:sldChg chg="modSp mod">
        <pc:chgData name="Mag. Thomas Jank" userId="6df4a850-0ee4-4eee-b0cf-6f0eed2ad088" providerId="ADAL" clId="{765896BB-4B6D-43FB-A01F-838CDD12917B}" dt="2023-07-25T12:54:37.646" v="5" actId="113"/>
        <pc:sldMkLst>
          <pc:docMk/>
          <pc:sldMk cId="2876980227" sldId="256"/>
        </pc:sldMkLst>
      </pc:sldChg>
    </pc:docChg>
  </pc:docChgLst>
  <pc:docChgLst>
    <pc:chgData name="Mag. Thomas Jank" userId="6df4a850-0ee4-4eee-b0cf-6f0eed2ad088" providerId="ADAL" clId="{ED3AA8C5-BDAD-4EEF-A2CB-FB58E183CA2B}"/>
    <pc:docChg chg="modSld">
      <pc:chgData name="Mag. Thomas Jank" userId="6df4a850-0ee4-4eee-b0cf-6f0eed2ad088" providerId="ADAL" clId="{ED3AA8C5-BDAD-4EEF-A2CB-FB58E183CA2B}" dt="2024-12-04T13:16:20.129" v="79" actId="20577"/>
      <pc:docMkLst>
        <pc:docMk/>
      </pc:docMkLst>
      <pc:sldChg chg="modSp mod">
        <pc:chgData name="Mag. Thomas Jank" userId="6df4a850-0ee4-4eee-b0cf-6f0eed2ad088" providerId="ADAL" clId="{ED3AA8C5-BDAD-4EEF-A2CB-FB58E183CA2B}" dt="2024-12-04T13:16:20.129" v="79" actId="20577"/>
        <pc:sldMkLst>
          <pc:docMk/>
          <pc:sldMk cId="2876980227" sldId="256"/>
        </pc:sldMkLst>
      </pc:sldChg>
    </pc:docChg>
  </pc:docChgLst>
  <pc:docChgLst>
    <pc:chgData name="Mag. Thomas Jank" userId="6df4a850-0ee4-4eee-b0cf-6f0eed2ad088" providerId="ADAL" clId="{220D0120-39FD-4847-9B88-20DA350C40F6}"/>
    <pc:docChg chg="modSld">
      <pc:chgData name="Mag. Thomas Jank" userId="6df4a850-0ee4-4eee-b0cf-6f0eed2ad088" providerId="ADAL" clId="{220D0120-39FD-4847-9B88-20DA350C40F6}" dt="2022-12-20T15:37:47.409" v="27" actId="207"/>
      <pc:docMkLst>
        <pc:docMk/>
      </pc:docMkLst>
      <pc:sldChg chg="modSp mod">
        <pc:chgData name="Mag. Thomas Jank" userId="6df4a850-0ee4-4eee-b0cf-6f0eed2ad088" providerId="ADAL" clId="{220D0120-39FD-4847-9B88-20DA350C40F6}" dt="2022-12-20T15:37:47.409" v="27" actId="207"/>
        <pc:sldMkLst>
          <pc:docMk/>
          <pc:sldMk cId="287698022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51CAF-3676-4BB5-B0E7-6BCEF1310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9FABCF-987C-4B55-AB8F-9822047DE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516DFF-B9EF-4ECC-A602-DB8D525FF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C2BFE9-EEFF-4F2D-B300-8595604F9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E88737-E55C-4B70-9FFE-5528FF49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69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3291AA-C6DA-46BC-ADB6-D5AC9E06B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B393AC-9BC1-4A31-B64D-165C9F80D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ADFE8-9769-4ECC-BA45-16C5C7D4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BBE89F-D048-4C36-98E7-31F24562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E69876-11B6-4DDF-B877-61622E40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76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512C0D9-F112-411A-BA91-AC93D0E26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0DFBAC-20B3-4625-BD0E-48601E625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0B5C99-3E1A-4CDE-A096-93AB24EE5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38EAEB-A83D-4306-ADC7-5E38A9AF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61C3B-A5B7-458C-913E-EADB7F45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02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9DD27-8A54-422F-B6D4-42CCAA70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A50F51-1048-450D-A7DE-7A38A6173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E3DC3-C5A0-497E-83BF-8B94E7D0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AE89B9-96FC-4AD2-9C6B-D30ACC9A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DC7FA8-9183-4D8B-BD93-06B003FE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58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9F1B2-BE7F-47EC-8722-B6344156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3CC259-D2C3-4B75-8653-09A2DCDA8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6FEF33-2548-4DDC-83EA-D4CB3289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641DF4-F2A7-4254-BC41-A2E00E70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3D370E-7AA0-4A46-865D-56554146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FF6FC-B16E-4C40-87C4-CC2211FF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214EB9-D71A-43BC-94EC-087036ED3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9B9EBB-6DAE-4530-8EA9-DB4DD54F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C82728-F780-4CAC-B215-B8F51A95E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C06212-1639-4E20-AC33-D3B36FC4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3CF033-C569-4A75-9644-2D709B0D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64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2FE7D-9944-42EB-93DF-DDF9A855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B917F7-8728-4992-99A9-7BD496F08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E2B43-7E91-4C0D-B7EE-AB075969E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13E010D-DD42-438E-9E74-7643254FB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41B14B-5A9B-4314-8BB3-CA88F0129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7B99A2-EC24-4A01-A602-8495EC70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7FDB9A-0B90-4C1F-82C8-082D964A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EA3D8C-0C13-4597-BE0C-B109E766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4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B295D-F5F9-479D-9DCC-6F17FDDBA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20D1F5F-131C-427B-889E-0DF8BB25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F16F42-B942-4594-8077-A1C7A661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71EA32-2B9E-4604-95AF-A4E339762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29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945C6B-F49A-4E96-B1C3-5AB1D7CBC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5B2951-E2CE-4D4E-835B-1B9E75514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7430BB-3B8D-4E20-A1E5-FC2BB81B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98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7BB98-14A0-4C4C-A2CA-A51F66A2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AADEDF-9817-4357-BD6A-0FB607509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448EE-F18C-4EF7-BB0A-067728088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3A809A-7BB4-4610-A92B-76C73096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55DCC8-F3D1-4572-81DC-F23A87A4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EBD22A-C302-4FD6-A205-E9B143E5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51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D575C-E0BE-46B8-BC64-83D86C51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70F7A5A-73A3-40CA-9366-CAB24F24A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F5872F-948F-475B-8EB0-6C81DB905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0C8E45-D47D-406F-8034-27315D15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03A67D-D76B-414B-AD5C-6A0E5D6C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B1FEE9-CB8F-47FB-A8E2-C84C73E9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3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03B808-6C56-46EA-8C77-13DC01658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5CFEC5-A2B5-4723-BB27-BAA4C9A72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4F00C7-D1BF-417C-AA8D-2E8694603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4814-857D-4EE2-8C1C-E844A13BE44C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448413-6B42-4ACA-A78B-BDBCFD43A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3E367B-D51E-4D3F-8029-4A2FCE454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93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F35457B-FF77-4552-AD9F-4405BBA4307F}"/>
              </a:ext>
            </a:extLst>
          </p:cNvPr>
          <p:cNvSpPr/>
          <p:nvPr/>
        </p:nvSpPr>
        <p:spPr>
          <a:xfrm>
            <a:off x="510063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ACM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Thomas Jank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594274A7-7167-40B9-BFD5-7888986BAC17}"/>
              </a:ext>
            </a:extLst>
          </p:cNvPr>
          <p:cNvSpPr/>
          <p:nvPr/>
        </p:nvSpPr>
        <p:spPr>
          <a:xfrm>
            <a:off x="2083708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Ferchland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276BAC13-04E0-4C0A-863A-5ECE2EEF94F8}"/>
              </a:ext>
            </a:extLst>
          </p:cNvPr>
          <p:cNvSpPr/>
          <p:nvPr/>
        </p:nvSpPr>
        <p:spPr>
          <a:xfrm>
            <a:off x="811756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CM/QM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Andreas Grießer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ECF307-E462-4BB8-B44B-4F5B16B456F9}"/>
              </a:ext>
            </a:extLst>
          </p:cNvPr>
          <p:cNvSpPr/>
          <p:nvPr/>
        </p:nvSpPr>
        <p:spPr>
          <a:xfrm>
            <a:off x="391030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NPFO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Herbert Graf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CDF317EC-2887-4193-84C1-D347220AC0F9}"/>
              </a:ext>
            </a:extLst>
          </p:cNvPr>
          <p:cNvSpPr/>
          <p:nvPr/>
        </p:nvSpPr>
        <p:spPr>
          <a:xfrm>
            <a:off x="3530769" y="2237820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NPCT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Pfeifenberger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BC9650A1-1C04-45F4-8E99-4CC7E9BD9AA9}"/>
              </a:ext>
            </a:extLst>
          </p:cNvPr>
          <p:cNvSpPr/>
          <p:nvPr/>
        </p:nvSpPr>
        <p:spPr>
          <a:xfrm>
            <a:off x="6670508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NPGO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David Wallner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06D209F-9CFD-4832-A716-0CA871448CDA}"/>
              </a:ext>
            </a:extLst>
          </p:cNvPr>
          <p:cNvSpPr/>
          <p:nvPr/>
        </p:nvSpPr>
        <p:spPr>
          <a:xfrm>
            <a:off x="9810245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NPCA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Hubert Putz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2ADADC-A4B4-44FC-B778-0D3E6511A891}"/>
              </a:ext>
            </a:extLst>
          </p:cNvPr>
          <p:cNvSpPr/>
          <p:nvPr/>
        </p:nvSpPr>
        <p:spPr>
          <a:xfrm>
            <a:off x="391030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ärztliche Gesamtleitung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Becker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849A1343-A75E-482F-80A9-99A1156FD9C1}"/>
              </a:ext>
            </a:extLst>
          </p:cNvPr>
          <p:cNvSpPr/>
          <p:nvPr/>
        </p:nvSpPr>
        <p:spPr>
          <a:xfrm>
            <a:off x="3530769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RK-1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Markus Winkler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17D7767-62E3-4343-AE4D-424C83A78626}"/>
              </a:ext>
            </a:extLst>
          </p:cNvPr>
          <p:cNvSpPr/>
          <p:nvPr/>
        </p:nvSpPr>
        <p:spPr>
          <a:xfrm>
            <a:off x="6670508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RK-2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Schweiger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AF5F6B36-5053-4637-8505-08AEFD321051}"/>
              </a:ext>
            </a:extLst>
          </p:cNvPr>
          <p:cNvSpPr/>
          <p:nvPr/>
        </p:nvSpPr>
        <p:spPr>
          <a:xfrm>
            <a:off x="9703293" y="3347529"/>
            <a:ext cx="2097677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ARA-3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Philipp Heidenreich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0F695ACE-7EA2-4C99-A39F-DB8DCD145A65}"/>
              </a:ext>
            </a:extLst>
          </p:cNvPr>
          <p:cNvCxnSpPr/>
          <p:nvPr/>
        </p:nvCxnSpPr>
        <p:spPr>
          <a:xfrm>
            <a:off x="1386392" y="1935332"/>
            <a:ext cx="94192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5B9A194-0DA1-4315-B8BD-DAA361653A6B}"/>
              </a:ext>
            </a:extLst>
          </p:cNvPr>
          <p:cNvCxnSpPr/>
          <p:nvPr/>
        </p:nvCxnSpPr>
        <p:spPr>
          <a:xfrm>
            <a:off x="6095999" y="1367161"/>
            <a:ext cx="0" cy="5681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713FB10-AE1B-4085-BA28-515221BE4910}"/>
              </a:ext>
            </a:extLst>
          </p:cNvPr>
          <p:cNvCxnSpPr>
            <a:cxnSpLocks/>
          </p:cNvCxnSpPr>
          <p:nvPr/>
        </p:nvCxnSpPr>
        <p:spPr>
          <a:xfrm>
            <a:off x="1386392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3251C0D8-2D3D-4028-8DA7-891CD7DD9236}"/>
              </a:ext>
            </a:extLst>
          </p:cNvPr>
          <p:cNvCxnSpPr>
            <a:cxnSpLocks/>
          </p:cNvCxnSpPr>
          <p:nvPr/>
        </p:nvCxnSpPr>
        <p:spPr>
          <a:xfrm>
            <a:off x="4526131" y="1936811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FE9E817-0ACB-4A18-ACD1-5B8CD72E4A51}"/>
              </a:ext>
            </a:extLst>
          </p:cNvPr>
          <p:cNvCxnSpPr>
            <a:cxnSpLocks/>
          </p:cNvCxnSpPr>
          <p:nvPr/>
        </p:nvCxnSpPr>
        <p:spPr>
          <a:xfrm>
            <a:off x="7665870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E1D847DB-A51B-4721-BBFB-92E8483B5AC1}"/>
              </a:ext>
            </a:extLst>
          </p:cNvPr>
          <p:cNvCxnSpPr>
            <a:cxnSpLocks/>
          </p:cNvCxnSpPr>
          <p:nvPr/>
        </p:nvCxnSpPr>
        <p:spPr>
          <a:xfrm>
            <a:off x="10805607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ED1B86B-46D6-4F87-A565-4C8B358BB95C}"/>
              </a:ext>
            </a:extLst>
          </p:cNvPr>
          <p:cNvCxnSpPr/>
          <p:nvPr/>
        </p:nvCxnSpPr>
        <p:spPr>
          <a:xfrm>
            <a:off x="4172505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90A8C69-CA11-4878-A341-1C7F2E67385E}"/>
              </a:ext>
            </a:extLst>
          </p:cNvPr>
          <p:cNvCxnSpPr/>
          <p:nvPr/>
        </p:nvCxnSpPr>
        <p:spPr>
          <a:xfrm>
            <a:off x="7199793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C5CE5DF2-2FFC-45E9-B13C-78E526A506F7}"/>
              </a:ext>
            </a:extLst>
          </p:cNvPr>
          <p:cNvSpPr/>
          <p:nvPr/>
        </p:nvSpPr>
        <p:spPr>
          <a:xfrm>
            <a:off x="391030" y="4457238"/>
            <a:ext cx="3497389" cy="206847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RK-1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Markus Winkler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Patrick Saupper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BC3D2441-3106-4916-A56C-22B9CEAA088A}"/>
              </a:ext>
            </a:extLst>
          </p:cNvPr>
          <p:cNvSpPr/>
          <p:nvPr/>
        </p:nvSpPr>
        <p:spPr>
          <a:xfrm>
            <a:off x="4347304" y="4457238"/>
            <a:ext cx="3497389" cy="2068488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RK-2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Michael Schweiger</a:t>
            </a:r>
          </a:p>
          <a:p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Stationsleiter-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.: Christian 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Brunnlechner</a:t>
            </a:r>
            <a:endParaRPr lang="de-DE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Elmar Flatz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Gerd Amann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Johannes Schöll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B3836BF2-4CD6-424D-9C84-E4928BEEBF57}"/>
              </a:ext>
            </a:extLst>
          </p:cNvPr>
          <p:cNvSpPr/>
          <p:nvPr/>
        </p:nvSpPr>
        <p:spPr>
          <a:xfrm>
            <a:off x="8303581" y="4457248"/>
            <a:ext cx="3497389" cy="206846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ARA-3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Philipp Heidenreich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Patrick Saupper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Stations-Support: Dieter Berger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EF34CE6-ED41-4758-BF97-C08C330D8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839" y="189562"/>
            <a:ext cx="2070317" cy="261165"/>
          </a:xfrm>
          <a:prstGeom prst="rect">
            <a:avLst/>
          </a:prstGeom>
        </p:spPr>
      </p:pic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F583AFD3-E549-5EEE-4F1C-001748DA003F}"/>
              </a:ext>
            </a:extLst>
          </p:cNvPr>
          <p:cNvSpPr/>
          <p:nvPr/>
        </p:nvSpPr>
        <p:spPr>
          <a:xfrm>
            <a:off x="1150726" y="1082475"/>
            <a:ext cx="1107713" cy="449756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</a:p>
          <a:p>
            <a:pPr algn="ctr"/>
            <a:r>
              <a:rPr lang="de-DE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Benjamin Zobl</a:t>
            </a:r>
          </a:p>
        </p:txBody>
      </p:sp>
    </p:spTree>
    <p:extLst>
      <p:ext uri="{BB962C8B-B14F-4D97-AF65-F5344CB8AC3E}">
        <p14:creationId xmlns:p14="http://schemas.microsoft.com/office/powerpoint/2010/main" val="2876980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Breitbild</PresentationFormat>
  <Paragraphs>44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Mag. Thomas Jank</dc:creator>
  <cp:lastModifiedBy>Mag. Thomas Jank</cp:lastModifiedBy>
  <cp:revision>9</cp:revision>
  <dcterms:created xsi:type="dcterms:W3CDTF">2022-01-05T10:03:27Z</dcterms:created>
  <dcterms:modified xsi:type="dcterms:W3CDTF">2025-08-29T09:36:11Z</dcterms:modified>
</cp:coreProperties>
</file>